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6E63-7874-4EB9-B840-56EDD1622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12642-1435-4B87-8908-CE64261F6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5ADBA-8FB2-4497-8187-9B396F1FD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9B099-FB20-4520-A0A0-57F04F69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C0CCE-824C-427F-8252-40C77DDEA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5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6970-4E76-49F4-B0DF-983D5157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5F2FE-74FC-4D62-A4B1-AC10FA06B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C12C7-E099-41BF-B4AB-9CE211C1B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27DB3-DDBE-48E5-A658-91F560CED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A2039-132D-4787-8C58-260817880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3CE24-7876-4E10-9EA2-8E1F5991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1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EEC6-68AE-4F7A-9D54-8BC90041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CF75CB-AAC7-47FD-AEC1-1A7E288C4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F1390-2ABB-4E6F-AF34-419CBD062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B74EA-BAEE-421F-A57D-E40FBD15D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B0D1B-642A-4B6D-86D3-54798A82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3185F-61CB-45F0-A390-0EC769465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45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CF0A-67B1-4861-A804-BBC4D054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19524-74F6-4446-9163-015B93F76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940EA-F4AF-4774-A88A-729E2327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C5EBB-5FC2-4BDA-AC8A-E9E8D3B1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8DBFB-714A-4F0C-85F6-49723E56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94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8BC2B-E36F-496B-B4F2-AB78C7406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62552-674E-42CE-AFDA-E992B86E7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2FC3F-021E-4992-B611-9526AD45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2E112-CB30-4498-8FB2-335E0976E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3A199-41E3-4AC1-AF05-C91DDEF3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2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5AD2-C183-4677-A65A-A367719A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A6236-67F3-4DF5-BAD3-583B4D155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63823-8E07-431E-92F4-7F2D4611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8A5E1-C4E9-475A-AF33-03A7F038A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3FE0A-2165-47F0-A369-1C116601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6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7974-6FAF-4EE1-AB69-ADAB3338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040EF-0398-4EE1-8981-2A2B81156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8BC99-B102-4552-BEC0-0BE8C925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5F3A-7D60-415C-AFA0-8A68DEBB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BD3CB-B684-4702-9244-6C49FD13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281C2-3951-439A-8551-9AA6AC08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87319-FF70-4D83-A0FA-1B78F504A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92292-0D28-469D-9FD2-02C44CAD0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B20D1-F080-4114-AFC8-C3EBEA01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23BFA-6A49-4ACC-A6A8-DDFAA1DF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CE5B8-BFAA-44F3-9861-770E555E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9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3675-51EB-46DA-8409-302A0BF1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11A71-878F-4510-86ED-8F05B74F9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03F47-3762-4538-89B7-2DC835B97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AA1C6-A866-40F3-A8C7-7AD18A7C1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7C1233-1686-4931-8733-3F857773C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A3DC00-743C-4A83-8685-6741E9D3B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CD0E7-9F37-4F1B-BD72-199FAE7496CC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56C521-D17C-4195-8DB8-68D778F4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C0D659-033E-4DB9-9347-3CB7B4FF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2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99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3D21BA-7DCC-4DB1-B9F4-A1F582354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9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964737-4839-4060-9A37-ECC392791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0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C0F4B8-BD14-484A-AC87-100294DAC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8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33977F-C8FE-4464-A29D-EF166EB7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7EB4A-D123-48BF-9AF7-A4AD4F53F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4F7CB-EDB3-476D-843D-016F4A0DA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CD0E7-9F37-4F1B-BD72-199FAE7496CC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2DF8-FCF3-4414-85B3-4C5CF9D0E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EBF08-2E6B-4393-BE61-2A9C200C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AE0BD-F93C-4CDB-9611-0A6C3428D0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4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2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78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26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45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Obed Guerrero</dc:creator>
  <cp:lastModifiedBy>Obed Guerrero</cp:lastModifiedBy>
  <cp:revision>1</cp:revision>
  <dcterms:created xsi:type="dcterms:W3CDTF">2022-09-15T17:04:46Z</dcterms:created>
  <dcterms:modified xsi:type="dcterms:W3CDTF">2022-09-15T17:05:37Z</dcterms:modified>
</cp:coreProperties>
</file>