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6F1A9-6DE3-ADB7-9CC3-088629F0A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46172-970E-F2C3-E42B-DA31147E7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2C210-A4F0-2FB9-0CBF-446ADB6E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2878-45A1-4524-84FB-4A5D0D82380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8E698-403F-433C-432A-3D22B7F2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1C5A7-49DE-A3C8-69BF-3A6B6F382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9B54-D464-41D3-A360-E5C027235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8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543A-288F-EA80-BE7B-BAACAEF1D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2A1CAB-3CC2-E7B2-6EAD-B3EB192A4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FCE17-D137-8C9E-B928-3F9EA4070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2878-45A1-4524-84FB-4A5D0D82380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CD379-859A-5EE7-11CE-5B828A93C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BE06E-93D4-EA31-956A-C14721A1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9B54-D464-41D3-A360-E5C027235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5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F9B080-92FF-FACD-9FD9-151AD5F68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306A0-DD47-013A-7CB0-53B19DA6A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6F292-4C83-10C3-9F6B-958DC6F0D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2878-45A1-4524-84FB-4A5D0D82380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A375E-CDA5-CC36-A420-688554FC2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8C894-3D6E-B373-B3EE-34F2FB0FC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9B54-D464-41D3-A360-E5C027235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5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BF9C-D5B4-2F9D-96DD-76A02D3C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3A9D-4E5D-09C2-5982-4E6972696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26F98-35C7-D1A6-5EB7-0DF7A4F7D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2878-45A1-4524-84FB-4A5D0D82380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D78FE-3ECA-F7D9-C98C-62F42A40B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F1569-785F-060E-D750-A0D0CAD3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9B54-D464-41D3-A360-E5C027235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5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D556A-6748-125E-2BC0-1A7D1416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85B0A-206B-67F9-39C8-F409AD307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972D8-434A-E8B3-5BB5-2ACE35933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2878-45A1-4524-84FB-4A5D0D82380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D7D5A-ABA5-442A-7174-2F95E794C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664D0-9A74-67A7-2AFC-02A38A79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9B54-D464-41D3-A360-E5C027235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7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A24DB-04DD-B0CD-4E29-7058B5CFC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57526-0AD6-6181-6FAC-21198F1155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A1A06-F2B2-2549-8570-B52E70132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31F7C-94FA-C3F0-5236-22CE16B2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2878-45A1-4524-84FB-4A5D0D82380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283DA-3420-94C5-2D92-B0F2690B7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83FCA-1975-C72F-8E98-768804C3A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9B54-D464-41D3-A360-E5C027235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FEC54-E99F-3F9F-DB43-87521412A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D6E82-49FD-F6CA-82D4-E3A56A342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EF230-BD4A-1369-E705-42B75620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98DCAE-61F4-E045-B57D-5011D4327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E11507-D21A-E6F2-6C89-3F7C908E9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EE547-B68D-91C4-DD32-BAE3FCFF1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2878-45A1-4524-84FB-4A5D0D82380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ED97B0-6696-DF70-9D4E-ABF675885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60D692-095D-F28B-497E-89F64455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9B54-D464-41D3-A360-E5C027235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6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34B20-7B5A-F7C0-47DB-F3BDF525D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3A4893-CA60-36EA-4506-C312BABF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2878-45A1-4524-84FB-4A5D0D82380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C0A8D6-5903-B604-D1C5-AAE145749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E605C1-750B-BE93-99DE-EF014DF4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9B54-D464-41D3-A360-E5C027235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8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E533F3-15B0-B856-6D7F-AE41CA8BA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2878-45A1-4524-84FB-4A5D0D82380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F11EEC-23CE-095D-115C-CF9032CE6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24BF1-F50B-EEE0-D308-33ECF13DC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9B54-D464-41D3-A360-E5C027235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1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0FF6A-A897-110D-8858-0E5ED81FA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13CCE-A22A-3284-7700-E36A77C63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DBC7F-510C-2AAD-958E-40F60688F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FBF7A-92B6-F5BD-28E1-C93FED119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2878-45A1-4524-84FB-4A5D0D82380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88325-BB83-B1D2-D8C1-26660A7D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7139F-94D5-C4D0-8FD8-93EC8ACE2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9B54-D464-41D3-A360-E5C027235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0F73C-619E-B20A-9E17-B888F224D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3833B-8B44-A3AE-2F1F-CB5254900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F912B6-AE2E-D9E0-A820-F32D107CA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CEB2F-9FAC-03A6-64EF-39168B5D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2878-45A1-4524-84FB-4A5D0D82380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D3E6A-292F-920F-0852-CCB1CAA9B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5A811-08E5-EE5E-95A0-F5DC9DA7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9B54-D464-41D3-A360-E5C027235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8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03F59-04A3-48A7-FDE9-95CD7A02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9F5DB-BC59-290A-96BA-823ED48CC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197C2-A213-4A75-FFF9-C3E917377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02878-45A1-4524-84FB-4A5D0D82380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6C4E5-3659-9E60-5D25-E1AE62EA9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DA810-AA91-8A70-18BD-BDFD92FCF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09B54-D464-41D3-A360-E5C027235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5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grass, sign, accessory&#10;&#10;Description automatically generated">
            <a:extLst>
              <a:ext uri="{FF2B5EF4-FFF2-40B4-BE49-F238E27FC236}">
                <a16:creationId xmlns:a16="http://schemas.microsoft.com/office/drawing/2014/main" id="{3D1459F9-4D77-8A55-FB24-E0C27AE750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6AB442F-AFBA-BA73-C8B3-CD1F8B307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2" y="4290727"/>
            <a:ext cx="1348151" cy="215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04F928F-A081-EB02-5E16-61AD4BFF55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0B47F0C-1893-45A2-EAB6-E1D7CAFB8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2" y="4290727"/>
            <a:ext cx="1348151" cy="215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4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">
            <a:extLst>
              <a:ext uri="{FF2B5EF4-FFF2-40B4-BE49-F238E27FC236}">
                <a16:creationId xmlns:a16="http://schemas.microsoft.com/office/drawing/2014/main" id="{C63A1B20-C033-7671-E58E-CB056D16E3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Text, logo">
            <a:extLst>
              <a:ext uri="{FF2B5EF4-FFF2-40B4-BE49-F238E27FC236}">
                <a16:creationId xmlns:a16="http://schemas.microsoft.com/office/drawing/2014/main" id="{307CF4A4-393E-ADB3-75AA-5B10D8C42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89" y="4987403"/>
            <a:ext cx="3835021" cy="21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77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Laredo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Hinojosa</dc:creator>
  <cp:lastModifiedBy>Diana Hinojosa</cp:lastModifiedBy>
  <cp:revision>1</cp:revision>
  <dcterms:created xsi:type="dcterms:W3CDTF">2023-04-03T21:58:16Z</dcterms:created>
  <dcterms:modified xsi:type="dcterms:W3CDTF">2023-04-03T22:04:22Z</dcterms:modified>
</cp:coreProperties>
</file>