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2062E87-C0C2-4EF2-82F0-565774AB67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118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520292-EE5A-43F0-9F03-B4A19922E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132E-29A7-489F-8202-10758BC8C076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9610CE-5911-44BF-A44A-EB3E88A62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A3BF5E-EF2B-4EB7-8266-51958694A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0DB1D-4A22-4AAC-AFC1-E010C4B60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862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AEB1D-B7EB-4EF4-9826-44FE6CFD5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A01BE-3257-4F8B-A4F2-5E706DE60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376246-2AA8-484D-B36F-CBD2E09AC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257279-81EB-467B-AD59-0B84F811B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132E-29A7-489F-8202-10758BC8C076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985833-75EC-4D00-A985-51ACC67F4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0E5E9-CE84-4AC5-9BF7-A312852E1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0DB1D-4A22-4AAC-AFC1-E010C4B60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20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F05C0-3AFA-4C5B-B3B1-D855F05D4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BB28A3-E593-4925-A1DD-CB68C8B4E3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C31D43-0D7F-42D7-8451-02037E007E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048174-59C8-4C2A-B39B-9E0E2A36F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132E-29A7-489F-8202-10758BC8C076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3A4995-B48D-4C42-9117-0088D056C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56FC9F-A897-4615-85C0-C86DF4655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0DB1D-4A22-4AAC-AFC1-E010C4B60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1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86824-A194-49EB-AE05-5588CA19C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DED394-A260-4CFA-A676-4CB926BF40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8EF469-8B44-4F31-8159-9DCA3F55A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132E-29A7-489F-8202-10758BC8C076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99DBC9-00E3-4CB8-A0AF-B9CF9CE4D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ACBAD1-DCC3-46C0-9360-6037A4E6F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0DB1D-4A22-4AAC-AFC1-E010C4B60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491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EB586A-DB83-4D2F-A65C-92EB8BCA5A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F26AE8-982C-4A07-9F6E-4AEA02A971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9A8A61-6F28-4ABF-B69E-F9F34182C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132E-29A7-489F-8202-10758BC8C076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4CEBA3-8A98-4642-8554-6DDB5319F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47CB7-C41E-4654-8691-785689002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0DB1D-4A22-4AAC-AFC1-E010C4B60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602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D9A3594-C8CA-4DDD-BFDD-C2942D736B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518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ED8AA4A-1E1C-4B92-A13F-32A38CA8CE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350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B5DD9C3-2924-4FCF-819B-D3ADAB0826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467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A88E105-57B2-4599-8C38-FD9D9A70BB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692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12E5E99-B66B-470C-8534-ED2669C9A2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824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B246E-ED6E-406D-B878-179ED8A44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63BE2-373A-4A71-A1BA-F70CC41A9D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977A49-FD6E-4E3C-99FE-DDF4B9F2FF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B74929-2407-41CB-9123-B5777AD26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132E-29A7-489F-8202-10758BC8C076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C43D54-6611-46FA-9B07-DE5475A74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AF307F-59AE-421D-B8D2-73C87FCC0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0DB1D-4A22-4AAC-AFC1-E010C4B60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16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8BBB8-B247-4B3B-A5DF-C6217447E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B5309F-EC1F-444D-B4E7-0101A2FC92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376A9D-196B-4F65-BB9C-4D76CD197B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D62D73-172B-41F4-9E59-9F3D25D5C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9606B6-8007-4CDD-A91F-C7E62F38CB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65060E-F6CF-4970-B89A-75B88BA3A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132E-29A7-489F-8202-10758BC8C076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3D2D61-FFC6-43AC-A6F2-D5AAA7F38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623855-1A93-40F7-990C-BEA35DB94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0DB1D-4A22-4AAC-AFC1-E010C4B60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845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D6D81-ADCA-4D16-B73A-3DE880039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410B30-9800-480B-9851-627C39582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132E-29A7-489F-8202-10758BC8C076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699AF1-E1B6-4B0C-B552-09E1F757E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36E85A-4192-476C-81C7-D9B13C2B3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0DB1D-4A22-4AAC-AFC1-E010C4B60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41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BA57EC-06A1-4C12-A562-E6F2DB488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2E7226-EFA7-43CB-A009-434602188C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8BDC67-9E77-48CA-8EB5-20A6E9A75B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4132E-29A7-489F-8202-10758BC8C076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4804D5-62A6-4E7D-919B-6153E43059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4DD5C-EC43-484D-8853-C2099CD346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0DB1D-4A22-4AAC-AFC1-E010C4B60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208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1" r:id="rId5"/>
    <p:sldLayoutId id="2147483662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1057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3780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AF6137-5019-4030-A3CD-F82960F59B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459" y="4272680"/>
            <a:ext cx="1518926" cy="231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774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AF6137-5019-4030-A3CD-F82960F59B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502" y="4924338"/>
            <a:ext cx="1190996" cy="181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033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04A263-9097-4DDA-93AF-A8213C7173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067" y="4863515"/>
            <a:ext cx="1197866" cy="182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205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04D41A-C1AA-4818-AC46-83575B09B3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1681" y="4416189"/>
            <a:ext cx="1485370" cy="226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918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Obed Guerrero</dc:creator>
  <cp:lastModifiedBy>Obed Guerrero</cp:lastModifiedBy>
  <cp:revision>2</cp:revision>
  <dcterms:created xsi:type="dcterms:W3CDTF">2022-11-03T15:32:46Z</dcterms:created>
  <dcterms:modified xsi:type="dcterms:W3CDTF">2022-11-08T14:33:58Z</dcterms:modified>
</cp:coreProperties>
</file>