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062E87-C0C2-4EF2-82F0-565774AB6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1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0813D8-FD46-4F78-A8C2-AD5696F2E6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D3E18E-6456-4B84-BD29-CEF2CA5517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7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9A3594-C8CA-4DDD-BFDD-C2942D736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1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D8AA4A-1E1C-4B92-A13F-32A38CA8C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5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5DD9C3-2924-4FCF-819B-D3ADAB082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6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88E105-57B2-4599-8C38-FD9D9A70B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9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2E5E99-B66B-470C-8534-ED2669C9A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2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D6631D-84BB-418F-BEB2-3C2EBE963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68D1BE-0438-411E-A83A-F05402C98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4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B1355-909B-44AE-826C-F4B1A15AB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0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A57EC-06A1-4C12-A562-E6F2DB48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E7226-EFA7-43CB-A009-434602188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BDC67-9E77-48CA-8EB5-20A6E9A75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132E-29A7-489F-8202-10758BC8C076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804D5-62A6-4E7D-919B-6153E4305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4DD5C-EC43-484D-8853-C2099CD34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0DB1D-4A22-4AAC-AFC1-E010C4B6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0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62" r:id="rId6"/>
    <p:sldLayoutId id="2147483652" r:id="rId7"/>
    <p:sldLayoutId id="2147483663" r:id="rId8"/>
    <p:sldLayoutId id="2147483666" r:id="rId9"/>
    <p:sldLayoutId id="2147483665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F6137-5019-4030-A3CD-F82960F5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59" y="4272680"/>
            <a:ext cx="1518926" cy="23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08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F6137-5019-4030-A3CD-F82960F5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02" y="4924338"/>
            <a:ext cx="1190996" cy="18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3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4A263-9097-4DDA-93AF-A8213C717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67" y="4863515"/>
            <a:ext cx="1197866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0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04D41A-C1AA-4818-AC46-83575B09B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681" y="4416189"/>
            <a:ext cx="1485370" cy="22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1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340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41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34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02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454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Obed Guerrero</dc:creator>
  <cp:lastModifiedBy>Obed Guerrero</cp:lastModifiedBy>
  <cp:revision>5</cp:revision>
  <dcterms:created xsi:type="dcterms:W3CDTF">2022-11-03T15:32:46Z</dcterms:created>
  <dcterms:modified xsi:type="dcterms:W3CDTF">2023-04-03T21:26:09Z</dcterms:modified>
</cp:coreProperties>
</file>